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1" d="100"/>
          <a:sy n="61" d="100"/>
        </p:scale>
        <p:origin x="102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1560A5-2D42-4B62-96A5-B07E5E735870}"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0EFF22C3-9D17-4D22-A8EA-21C9B8325219}">
      <dgm:prSet/>
      <dgm:spPr/>
      <dgm:t>
        <a:bodyPr/>
        <a:lstStyle/>
        <a:p>
          <a:r>
            <a:rPr lang="en-US" b="0" i="0"/>
            <a:t>Suppose that the data mining task is to cluster points into three clusters, where the points are A1(2, 10), A2(2, 5), A3(8, 4), B1(5, 8), B2(7, 5), B3(6, 4), C1(1, 2), C2(4, 9). </a:t>
          </a:r>
          <a:endParaRPr lang="en-US"/>
        </a:p>
      </dgm:t>
    </dgm:pt>
    <dgm:pt modelId="{39F90E4D-B807-474E-B711-F623A58B35F6}" type="parTrans" cxnId="{8F6F8AE5-3B52-4B2A-A9DC-BB4A15CB10C9}">
      <dgm:prSet/>
      <dgm:spPr/>
      <dgm:t>
        <a:bodyPr/>
        <a:lstStyle/>
        <a:p>
          <a:endParaRPr lang="en-US"/>
        </a:p>
      </dgm:t>
    </dgm:pt>
    <dgm:pt modelId="{E679448F-5F01-4C83-9BFD-126EA3481D5C}" type="sibTrans" cxnId="{8F6F8AE5-3B52-4B2A-A9DC-BB4A15CB10C9}">
      <dgm:prSet/>
      <dgm:spPr/>
      <dgm:t>
        <a:bodyPr/>
        <a:lstStyle/>
        <a:p>
          <a:endParaRPr lang="en-US"/>
        </a:p>
      </dgm:t>
    </dgm:pt>
    <dgm:pt modelId="{DAA4837D-1580-4855-81E3-E45A972330B3}">
      <dgm:prSet/>
      <dgm:spPr/>
      <dgm:t>
        <a:bodyPr/>
        <a:lstStyle/>
        <a:p>
          <a:r>
            <a:rPr lang="en-US" b="0" i="0"/>
            <a:t>The distance function is Euclidean distance. Suppose initially we assign A1, B1, and C1 as the center of each cluster, respectively.</a:t>
          </a:r>
          <a:endParaRPr lang="en-US"/>
        </a:p>
      </dgm:t>
    </dgm:pt>
    <dgm:pt modelId="{01E8178C-1750-452B-9E02-B247D6C0DF23}" type="parTrans" cxnId="{BC6AD63C-923D-48C6-94FE-A296437BE46A}">
      <dgm:prSet/>
      <dgm:spPr/>
      <dgm:t>
        <a:bodyPr/>
        <a:lstStyle/>
        <a:p>
          <a:endParaRPr lang="en-US"/>
        </a:p>
      </dgm:t>
    </dgm:pt>
    <dgm:pt modelId="{515CCFC3-C459-4C46-92C8-222A7AA0B69B}" type="sibTrans" cxnId="{BC6AD63C-923D-48C6-94FE-A296437BE46A}">
      <dgm:prSet/>
      <dgm:spPr/>
      <dgm:t>
        <a:bodyPr/>
        <a:lstStyle/>
        <a:p>
          <a:endParaRPr lang="en-US"/>
        </a:p>
      </dgm:t>
    </dgm:pt>
    <dgm:pt modelId="{8D97750F-F64C-4E65-88B8-A47E356F2029}" type="pres">
      <dgm:prSet presAssocID="{701560A5-2D42-4B62-96A5-B07E5E735870}" presName="outerComposite" presStyleCnt="0">
        <dgm:presLayoutVars>
          <dgm:chMax val="5"/>
          <dgm:dir/>
          <dgm:resizeHandles val="exact"/>
        </dgm:presLayoutVars>
      </dgm:prSet>
      <dgm:spPr/>
    </dgm:pt>
    <dgm:pt modelId="{3B27F16E-0DAC-4BC9-A036-1D373EB20B3C}" type="pres">
      <dgm:prSet presAssocID="{701560A5-2D42-4B62-96A5-B07E5E735870}" presName="dummyMaxCanvas" presStyleCnt="0">
        <dgm:presLayoutVars/>
      </dgm:prSet>
      <dgm:spPr/>
    </dgm:pt>
    <dgm:pt modelId="{5A66E143-D309-4056-B2F3-F9729F111070}" type="pres">
      <dgm:prSet presAssocID="{701560A5-2D42-4B62-96A5-B07E5E735870}" presName="TwoNodes_1" presStyleLbl="node1" presStyleIdx="0" presStyleCnt="2">
        <dgm:presLayoutVars>
          <dgm:bulletEnabled val="1"/>
        </dgm:presLayoutVars>
      </dgm:prSet>
      <dgm:spPr/>
    </dgm:pt>
    <dgm:pt modelId="{9F61D8D7-5736-4E57-BB13-9191D7132E4B}" type="pres">
      <dgm:prSet presAssocID="{701560A5-2D42-4B62-96A5-B07E5E735870}" presName="TwoNodes_2" presStyleLbl="node1" presStyleIdx="1" presStyleCnt="2">
        <dgm:presLayoutVars>
          <dgm:bulletEnabled val="1"/>
        </dgm:presLayoutVars>
      </dgm:prSet>
      <dgm:spPr/>
    </dgm:pt>
    <dgm:pt modelId="{16B7D97C-0E30-4F50-B879-AB09063D5CF8}" type="pres">
      <dgm:prSet presAssocID="{701560A5-2D42-4B62-96A5-B07E5E735870}" presName="TwoConn_1-2" presStyleLbl="fgAccFollowNode1" presStyleIdx="0" presStyleCnt="1">
        <dgm:presLayoutVars>
          <dgm:bulletEnabled val="1"/>
        </dgm:presLayoutVars>
      </dgm:prSet>
      <dgm:spPr/>
    </dgm:pt>
    <dgm:pt modelId="{669A4A71-C18A-4358-9AB0-1C08A188246B}" type="pres">
      <dgm:prSet presAssocID="{701560A5-2D42-4B62-96A5-B07E5E735870}" presName="TwoNodes_1_text" presStyleLbl="node1" presStyleIdx="1" presStyleCnt="2">
        <dgm:presLayoutVars>
          <dgm:bulletEnabled val="1"/>
        </dgm:presLayoutVars>
      </dgm:prSet>
      <dgm:spPr/>
    </dgm:pt>
    <dgm:pt modelId="{606C971F-5D15-4C72-B723-E253B2FA3D0E}" type="pres">
      <dgm:prSet presAssocID="{701560A5-2D42-4B62-96A5-B07E5E735870}" presName="TwoNodes_2_text" presStyleLbl="node1" presStyleIdx="1" presStyleCnt="2">
        <dgm:presLayoutVars>
          <dgm:bulletEnabled val="1"/>
        </dgm:presLayoutVars>
      </dgm:prSet>
      <dgm:spPr/>
    </dgm:pt>
  </dgm:ptLst>
  <dgm:cxnLst>
    <dgm:cxn modelId="{EC127208-92BC-4D82-8494-D32F80259BDE}" type="presOf" srcId="{DAA4837D-1580-4855-81E3-E45A972330B3}" destId="{9F61D8D7-5736-4E57-BB13-9191D7132E4B}" srcOrd="0" destOrd="0" presId="urn:microsoft.com/office/officeart/2005/8/layout/vProcess5"/>
    <dgm:cxn modelId="{BC6AD63C-923D-48C6-94FE-A296437BE46A}" srcId="{701560A5-2D42-4B62-96A5-B07E5E735870}" destId="{DAA4837D-1580-4855-81E3-E45A972330B3}" srcOrd="1" destOrd="0" parTransId="{01E8178C-1750-452B-9E02-B247D6C0DF23}" sibTransId="{515CCFC3-C459-4C46-92C8-222A7AA0B69B}"/>
    <dgm:cxn modelId="{55858855-4A99-4383-82C1-8E24DD46CA0A}" type="presOf" srcId="{E679448F-5F01-4C83-9BFD-126EA3481D5C}" destId="{16B7D97C-0E30-4F50-B879-AB09063D5CF8}" srcOrd="0" destOrd="0" presId="urn:microsoft.com/office/officeart/2005/8/layout/vProcess5"/>
    <dgm:cxn modelId="{2711BBBB-76F4-4C76-84CB-7645DCCB3DF0}" type="presOf" srcId="{0EFF22C3-9D17-4D22-A8EA-21C9B8325219}" destId="{5A66E143-D309-4056-B2F3-F9729F111070}" srcOrd="0" destOrd="0" presId="urn:microsoft.com/office/officeart/2005/8/layout/vProcess5"/>
    <dgm:cxn modelId="{55B81AC8-F3AA-4D5D-927A-31C4960AA909}" type="presOf" srcId="{0EFF22C3-9D17-4D22-A8EA-21C9B8325219}" destId="{669A4A71-C18A-4358-9AB0-1C08A188246B}" srcOrd="1" destOrd="0" presId="urn:microsoft.com/office/officeart/2005/8/layout/vProcess5"/>
    <dgm:cxn modelId="{2C50E5CD-EA8B-4A04-81C8-06083EAF401D}" type="presOf" srcId="{DAA4837D-1580-4855-81E3-E45A972330B3}" destId="{606C971F-5D15-4C72-B723-E253B2FA3D0E}" srcOrd="1" destOrd="0" presId="urn:microsoft.com/office/officeart/2005/8/layout/vProcess5"/>
    <dgm:cxn modelId="{8F6F8AE5-3B52-4B2A-A9DC-BB4A15CB10C9}" srcId="{701560A5-2D42-4B62-96A5-B07E5E735870}" destId="{0EFF22C3-9D17-4D22-A8EA-21C9B8325219}" srcOrd="0" destOrd="0" parTransId="{39F90E4D-B807-474E-B711-F623A58B35F6}" sibTransId="{E679448F-5F01-4C83-9BFD-126EA3481D5C}"/>
    <dgm:cxn modelId="{E7F80CFA-126C-4342-9987-48EF0854C7A2}" type="presOf" srcId="{701560A5-2D42-4B62-96A5-B07E5E735870}" destId="{8D97750F-F64C-4E65-88B8-A47E356F2029}" srcOrd="0" destOrd="0" presId="urn:microsoft.com/office/officeart/2005/8/layout/vProcess5"/>
    <dgm:cxn modelId="{0A46C7A4-B739-4282-985C-B73DD05E857B}" type="presParOf" srcId="{8D97750F-F64C-4E65-88B8-A47E356F2029}" destId="{3B27F16E-0DAC-4BC9-A036-1D373EB20B3C}" srcOrd="0" destOrd="0" presId="urn:microsoft.com/office/officeart/2005/8/layout/vProcess5"/>
    <dgm:cxn modelId="{71D92033-AAF5-4D4E-8470-3633045C820C}" type="presParOf" srcId="{8D97750F-F64C-4E65-88B8-A47E356F2029}" destId="{5A66E143-D309-4056-B2F3-F9729F111070}" srcOrd="1" destOrd="0" presId="urn:microsoft.com/office/officeart/2005/8/layout/vProcess5"/>
    <dgm:cxn modelId="{0B3E065D-A864-4185-B16E-11B794FAC762}" type="presParOf" srcId="{8D97750F-F64C-4E65-88B8-A47E356F2029}" destId="{9F61D8D7-5736-4E57-BB13-9191D7132E4B}" srcOrd="2" destOrd="0" presId="urn:microsoft.com/office/officeart/2005/8/layout/vProcess5"/>
    <dgm:cxn modelId="{61956D75-37AC-429C-9985-88E8E770BC12}" type="presParOf" srcId="{8D97750F-F64C-4E65-88B8-A47E356F2029}" destId="{16B7D97C-0E30-4F50-B879-AB09063D5CF8}" srcOrd="3" destOrd="0" presId="urn:microsoft.com/office/officeart/2005/8/layout/vProcess5"/>
    <dgm:cxn modelId="{541A853C-5BA5-4E88-86AF-1A757F4DC21F}" type="presParOf" srcId="{8D97750F-F64C-4E65-88B8-A47E356F2029}" destId="{669A4A71-C18A-4358-9AB0-1C08A188246B}" srcOrd="4" destOrd="0" presId="urn:microsoft.com/office/officeart/2005/8/layout/vProcess5"/>
    <dgm:cxn modelId="{DE9A0FA7-571D-4471-BF97-0CDC3F1B4277}" type="presParOf" srcId="{8D97750F-F64C-4E65-88B8-A47E356F2029}" destId="{606C971F-5D15-4C72-B723-E253B2FA3D0E}"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66E143-D309-4056-B2F3-F9729F111070}">
      <dsp:nvSpPr>
        <dsp:cNvPr id="0" name=""/>
        <dsp:cNvSpPr/>
      </dsp:nvSpPr>
      <dsp:spPr>
        <a:xfrm>
          <a:off x="0" y="0"/>
          <a:ext cx="8938260" cy="195810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a:t>Suppose that the data mining task is to cluster points into three clusters, where the points are A1(2, 10), A2(2, 5), A3(8, 4), B1(5, 8), B2(7, 5), B3(6, 4), C1(1, 2), C2(4, 9). </a:t>
          </a:r>
          <a:endParaRPr lang="en-US" sz="2800" kern="1200"/>
        </a:p>
      </dsp:txBody>
      <dsp:txXfrm>
        <a:off x="57351" y="57351"/>
        <a:ext cx="6914408" cy="1843400"/>
      </dsp:txXfrm>
    </dsp:sp>
    <dsp:sp modelId="{9F61D8D7-5736-4E57-BB13-9191D7132E4B}">
      <dsp:nvSpPr>
        <dsp:cNvPr id="0" name=""/>
        <dsp:cNvSpPr/>
      </dsp:nvSpPr>
      <dsp:spPr>
        <a:xfrm>
          <a:off x="1577339" y="2393235"/>
          <a:ext cx="8938260" cy="1958102"/>
        </a:xfrm>
        <a:prstGeom prst="roundRect">
          <a:avLst>
            <a:gd name="adj" fmla="val 10000"/>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a:t>The distance function is Euclidean distance. Suppose initially we assign A1, B1, and C1 as the center of each cluster, respectively.</a:t>
          </a:r>
          <a:endParaRPr lang="en-US" sz="2800" kern="1200"/>
        </a:p>
      </dsp:txBody>
      <dsp:txXfrm>
        <a:off x="1634690" y="2450586"/>
        <a:ext cx="5973451" cy="1843400"/>
      </dsp:txXfrm>
    </dsp:sp>
    <dsp:sp modelId="{16B7D97C-0E30-4F50-B879-AB09063D5CF8}">
      <dsp:nvSpPr>
        <dsp:cNvPr id="0" name=""/>
        <dsp:cNvSpPr/>
      </dsp:nvSpPr>
      <dsp:spPr>
        <a:xfrm>
          <a:off x="7665493" y="1539285"/>
          <a:ext cx="1272766" cy="1272766"/>
        </a:xfrm>
        <a:prstGeom prst="downArrow">
          <a:avLst>
            <a:gd name="adj1" fmla="val 55000"/>
            <a:gd name="adj2" fmla="val 45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951865" y="1539285"/>
        <a:ext cx="700022" cy="95775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7F473-BA64-192F-7856-942E8EF970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99F1F5-8012-7901-CD4E-BC59085710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27F91D-3863-8D7C-6068-68A76EF765D1}"/>
              </a:ext>
            </a:extLst>
          </p:cNvPr>
          <p:cNvSpPr>
            <a:spLocks noGrp="1"/>
          </p:cNvSpPr>
          <p:nvPr>
            <p:ph type="dt" sz="half" idx="10"/>
          </p:nvPr>
        </p:nvSpPr>
        <p:spPr/>
        <p:txBody>
          <a:bodyPr/>
          <a:lstStyle/>
          <a:p>
            <a:fld id="{53134464-1AFC-4D61-A5FC-FD70A318F623}" type="datetimeFigureOut">
              <a:rPr lang="en-US" smtClean="0"/>
              <a:t>4/1/2025</a:t>
            </a:fld>
            <a:endParaRPr lang="en-US"/>
          </a:p>
        </p:txBody>
      </p:sp>
      <p:sp>
        <p:nvSpPr>
          <p:cNvPr id="5" name="Footer Placeholder 4">
            <a:extLst>
              <a:ext uri="{FF2B5EF4-FFF2-40B4-BE49-F238E27FC236}">
                <a16:creationId xmlns:a16="http://schemas.microsoft.com/office/drawing/2014/main" id="{217A31D2-8D0C-0959-AD5A-8A05A1839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91D60A-BAB4-3409-372E-6329C4A2F454}"/>
              </a:ext>
            </a:extLst>
          </p:cNvPr>
          <p:cNvSpPr>
            <a:spLocks noGrp="1"/>
          </p:cNvSpPr>
          <p:nvPr>
            <p:ph type="sldNum" sz="quarter" idx="12"/>
          </p:nvPr>
        </p:nvSpPr>
        <p:spPr/>
        <p:txBody>
          <a:bodyPr/>
          <a:lstStyle/>
          <a:p>
            <a:fld id="{027C65CC-8D8D-4F9C-9CF1-4C86445839EF}" type="slidenum">
              <a:rPr lang="en-US" smtClean="0"/>
              <a:t>‹#›</a:t>
            </a:fld>
            <a:endParaRPr lang="en-US"/>
          </a:p>
        </p:txBody>
      </p:sp>
    </p:spTree>
    <p:extLst>
      <p:ext uri="{BB962C8B-B14F-4D97-AF65-F5344CB8AC3E}">
        <p14:creationId xmlns:p14="http://schemas.microsoft.com/office/powerpoint/2010/main" val="336273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E504E-D9C9-C72D-75D0-633C5017E4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2DFE1F-6495-77AF-587D-AA879C8986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95CC9A-B98B-7967-0625-73EF19D86AD7}"/>
              </a:ext>
            </a:extLst>
          </p:cNvPr>
          <p:cNvSpPr>
            <a:spLocks noGrp="1"/>
          </p:cNvSpPr>
          <p:nvPr>
            <p:ph type="dt" sz="half" idx="10"/>
          </p:nvPr>
        </p:nvSpPr>
        <p:spPr/>
        <p:txBody>
          <a:bodyPr/>
          <a:lstStyle/>
          <a:p>
            <a:fld id="{53134464-1AFC-4D61-A5FC-FD70A318F623}" type="datetimeFigureOut">
              <a:rPr lang="en-US" smtClean="0"/>
              <a:t>4/1/2025</a:t>
            </a:fld>
            <a:endParaRPr lang="en-US"/>
          </a:p>
        </p:txBody>
      </p:sp>
      <p:sp>
        <p:nvSpPr>
          <p:cNvPr id="5" name="Footer Placeholder 4">
            <a:extLst>
              <a:ext uri="{FF2B5EF4-FFF2-40B4-BE49-F238E27FC236}">
                <a16:creationId xmlns:a16="http://schemas.microsoft.com/office/drawing/2014/main" id="{7C8743FA-542C-40C7-1870-5797DF5E59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08DA6F-B36B-8A74-EF27-899BF3A2ABE9}"/>
              </a:ext>
            </a:extLst>
          </p:cNvPr>
          <p:cNvSpPr>
            <a:spLocks noGrp="1"/>
          </p:cNvSpPr>
          <p:nvPr>
            <p:ph type="sldNum" sz="quarter" idx="12"/>
          </p:nvPr>
        </p:nvSpPr>
        <p:spPr/>
        <p:txBody>
          <a:bodyPr/>
          <a:lstStyle/>
          <a:p>
            <a:fld id="{027C65CC-8D8D-4F9C-9CF1-4C86445839EF}" type="slidenum">
              <a:rPr lang="en-US" smtClean="0"/>
              <a:t>‹#›</a:t>
            </a:fld>
            <a:endParaRPr lang="en-US"/>
          </a:p>
        </p:txBody>
      </p:sp>
    </p:spTree>
    <p:extLst>
      <p:ext uri="{BB962C8B-B14F-4D97-AF65-F5344CB8AC3E}">
        <p14:creationId xmlns:p14="http://schemas.microsoft.com/office/powerpoint/2010/main" val="2861570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00F2D7-15B7-641F-C6E4-EDB2AF3FB9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669E51-0153-5E6D-9A7E-A8835F8D76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4A9ABF-D726-8D6D-C622-8CD4F5764889}"/>
              </a:ext>
            </a:extLst>
          </p:cNvPr>
          <p:cNvSpPr>
            <a:spLocks noGrp="1"/>
          </p:cNvSpPr>
          <p:nvPr>
            <p:ph type="dt" sz="half" idx="10"/>
          </p:nvPr>
        </p:nvSpPr>
        <p:spPr/>
        <p:txBody>
          <a:bodyPr/>
          <a:lstStyle/>
          <a:p>
            <a:fld id="{53134464-1AFC-4D61-A5FC-FD70A318F623}" type="datetimeFigureOut">
              <a:rPr lang="en-US" smtClean="0"/>
              <a:t>4/1/2025</a:t>
            </a:fld>
            <a:endParaRPr lang="en-US"/>
          </a:p>
        </p:txBody>
      </p:sp>
      <p:sp>
        <p:nvSpPr>
          <p:cNvPr id="5" name="Footer Placeholder 4">
            <a:extLst>
              <a:ext uri="{FF2B5EF4-FFF2-40B4-BE49-F238E27FC236}">
                <a16:creationId xmlns:a16="http://schemas.microsoft.com/office/drawing/2014/main" id="{1199C5B7-F7A0-0E17-2FBC-190B3693C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7D6CD9-5302-A273-E5A5-4FE307847E61}"/>
              </a:ext>
            </a:extLst>
          </p:cNvPr>
          <p:cNvSpPr>
            <a:spLocks noGrp="1"/>
          </p:cNvSpPr>
          <p:nvPr>
            <p:ph type="sldNum" sz="quarter" idx="12"/>
          </p:nvPr>
        </p:nvSpPr>
        <p:spPr/>
        <p:txBody>
          <a:bodyPr/>
          <a:lstStyle/>
          <a:p>
            <a:fld id="{027C65CC-8D8D-4F9C-9CF1-4C86445839EF}" type="slidenum">
              <a:rPr lang="en-US" smtClean="0"/>
              <a:t>‹#›</a:t>
            </a:fld>
            <a:endParaRPr lang="en-US"/>
          </a:p>
        </p:txBody>
      </p:sp>
    </p:spTree>
    <p:extLst>
      <p:ext uri="{BB962C8B-B14F-4D97-AF65-F5344CB8AC3E}">
        <p14:creationId xmlns:p14="http://schemas.microsoft.com/office/powerpoint/2010/main" val="3307926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7E7E7-84C2-38A7-A391-34F1403915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7795C8-8D28-DC8E-5C6E-BF28E3ADED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17262E-0375-E74B-22B1-576EC5F5D025}"/>
              </a:ext>
            </a:extLst>
          </p:cNvPr>
          <p:cNvSpPr>
            <a:spLocks noGrp="1"/>
          </p:cNvSpPr>
          <p:nvPr>
            <p:ph type="dt" sz="half" idx="10"/>
          </p:nvPr>
        </p:nvSpPr>
        <p:spPr/>
        <p:txBody>
          <a:bodyPr/>
          <a:lstStyle/>
          <a:p>
            <a:fld id="{53134464-1AFC-4D61-A5FC-FD70A318F623}" type="datetimeFigureOut">
              <a:rPr lang="en-US" smtClean="0"/>
              <a:t>4/1/2025</a:t>
            </a:fld>
            <a:endParaRPr lang="en-US"/>
          </a:p>
        </p:txBody>
      </p:sp>
      <p:sp>
        <p:nvSpPr>
          <p:cNvPr id="5" name="Footer Placeholder 4">
            <a:extLst>
              <a:ext uri="{FF2B5EF4-FFF2-40B4-BE49-F238E27FC236}">
                <a16:creationId xmlns:a16="http://schemas.microsoft.com/office/drawing/2014/main" id="{B6216B83-F3A4-3A69-156B-EC6874E3CE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089FA5-06EF-3A9F-22C2-67762ED8D58F}"/>
              </a:ext>
            </a:extLst>
          </p:cNvPr>
          <p:cNvSpPr>
            <a:spLocks noGrp="1"/>
          </p:cNvSpPr>
          <p:nvPr>
            <p:ph type="sldNum" sz="quarter" idx="12"/>
          </p:nvPr>
        </p:nvSpPr>
        <p:spPr/>
        <p:txBody>
          <a:bodyPr/>
          <a:lstStyle/>
          <a:p>
            <a:fld id="{027C65CC-8D8D-4F9C-9CF1-4C86445839EF}" type="slidenum">
              <a:rPr lang="en-US" smtClean="0"/>
              <a:t>‹#›</a:t>
            </a:fld>
            <a:endParaRPr lang="en-US"/>
          </a:p>
        </p:txBody>
      </p:sp>
    </p:spTree>
    <p:extLst>
      <p:ext uri="{BB962C8B-B14F-4D97-AF65-F5344CB8AC3E}">
        <p14:creationId xmlns:p14="http://schemas.microsoft.com/office/powerpoint/2010/main" val="857992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8AE10-1319-A621-E854-FC0D7A9C77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F2DE96-E5F9-2B1B-DEBC-18138CB1A16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2FC76C-9274-E163-644F-11724EFAA5C2}"/>
              </a:ext>
            </a:extLst>
          </p:cNvPr>
          <p:cNvSpPr>
            <a:spLocks noGrp="1"/>
          </p:cNvSpPr>
          <p:nvPr>
            <p:ph type="dt" sz="half" idx="10"/>
          </p:nvPr>
        </p:nvSpPr>
        <p:spPr/>
        <p:txBody>
          <a:bodyPr/>
          <a:lstStyle/>
          <a:p>
            <a:fld id="{53134464-1AFC-4D61-A5FC-FD70A318F623}" type="datetimeFigureOut">
              <a:rPr lang="en-US" smtClean="0"/>
              <a:t>4/1/2025</a:t>
            </a:fld>
            <a:endParaRPr lang="en-US"/>
          </a:p>
        </p:txBody>
      </p:sp>
      <p:sp>
        <p:nvSpPr>
          <p:cNvPr id="5" name="Footer Placeholder 4">
            <a:extLst>
              <a:ext uri="{FF2B5EF4-FFF2-40B4-BE49-F238E27FC236}">
                <a16:creationId xmlns:a16="http://schemas.microsoft.com/office/drawing/2014/main" id="{532279D9-6CA4-7131-3FA4-CCE5DCFDC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44F45B-DAEA-4133-3A4B-B7E90FF61124}"/>
              </a:ext>
            </a:extLst>
          </p:cNvPr>
          <p:cNvSpPr>
            <a:spLocks noGrp="1"/>
          </p:cNvSpPr>
          <p:nvPr>
            <p:ph type="sldNum" sz="quarter" idx="12"/>
          </p:nvPr>
        </p:nvSpPr>
        <p:spPr/>
        <p:txBody>
          <a:bodyPr/>
          <a:lstStyle/>
          <a:p>
            <a:fld id="{027C65CC-8D8D-4F9C-9CF1-4C86445839EF}" type="slidenum">
              <a:rPr lang="en-US" smtClean="0"/>
              <a:t>‹#›</a:t>
            </a:fld>
            <a:endParaRPr lang="en-US"/>
          </a:p>
        </p:txBody>
      </p:sp>
    </p:spTree>
    <p:extLst>
      <p:ext uri="{BB962C8B-B14F-4D97-AF65-F5344CB8AC3E}">
        <p14:creationId xmlns:p14="http://schemas.microsoft.com/office/powerpoint/2010/main" val="1383119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D16CD-F33E-DEA3-41BB-310A6F5DA2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A16AC3-8EAA-8829-6433-9920E34BA9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042F9C-7D19-4381-1AE7-797751A0CB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B9752D-C268-7E7D-F6F9-2CAD6C92A33E}"/>
              </a:ext>
            </a:extLst>
          </p:cNvPr>
          <p:cNvSpPr>
            <a:spLocks noGrp="1"/>
          </p:cNvSpPr>
          <p:nvPr>
            <p:ph type="dt" sz="half" idx="10"/>
          </p:nvPr>
        </p:nvSpPr>
        <p:spPr/>
        <p:txBody>
          <a:bodyPr/>
          <a:lstStyle/>
          <a:p>
            <a:fld id="{53134464-1AFC-4D61-A5FC-FD70A318F623}" type="datetimeFigureOut">
              <a:rPr lang="en-US" smtClean="0"/>
              <a:t>4/1/2025</a:t>
            </a:fld>
            <a:endParaRPr lang="en-US"/>
          </a:p>
        </p:txBody>
      </p:sp>
      <p:sp>
        <p:nvSpPr>
          <p:cNvPr id="6" name="Footer Placeholder 5">
            <a:extLst>
              <a:ext uri="{FF2B5EF4-FFF2-40B4-BE49-F238E27FC236}">
                <a16:creationId xmlns:a16="http://schemas.microsoft.com/office/drawing/2014/main" id="{2290A157-E094-C7CA-25C9-9E7011A4A7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E246DA-749D-A448-8644-14CDA4EB19F7}"/>
              </a:ext>
            </a:extLst>
          </p:cNvPr>
          <p:cNvSpPr>
            <a:spLocks noGrp="1"/>
          </p:cNvSpPr>
          <p:nvPr>
            <p:ph type="sldNum" sz="quarter" idx="12"/>
          </p:nvPr>
        </p:nvSpPr>
        <p:spPr/>
        <p:txBody>
          <a:bodyPr/>
          <a:lstStyle/>
          <a:p>
            <a:fld id="{027C65CC-8D8D-4F9C-9CF1-4C86445839EF}" type="slidenum">
              <a:rPr lang="en-US" smtClean="0"/>
              <a:t>‹#›</a:t>
            </a:fld>
            <a:endParaRPr lang="en-US"/>
          </a:p>
        </p:txBody>
      </p:sp>
    </p:spTree>
    <p:extLst>
      <p:ext uri="{BB962C8B-B14F-4D97-AF65-F5344CB8AC3E}">
        <p14:creationId xmlns:p14="http://schemas.microsoft.com/office/powerpoint/2010/main" val="200925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CFA6-950B-77F1-AEA5-A275E33895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B7B9F8-6FD9-7922-CBA0-9360257A9C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293F72-CE57-8E5A-20F4-8BDCCDAB9F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F9266B-47D7-B1F3-A678-6BCBBD3309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8E2DEE-6DFC-2566-9875-83C2C88C9E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DBDDF3-A1CF-FA1F-8832-98F696C35FA5}"/>
              </a:ext>
            </a:extLst>
          </p:cNvPr>
          <p:cNvSpPr>
            <a:spLocks noGrp="1"/>
          </p:cNvSpPr>
          <p:nvPr>
            <p:ph type="dt" sz="half" idx="10"/>
          </p:nvPr>
        </p:nvSpPr>
        <p:spPr/>
        <p:txBody>
          <a:bodyPr/>
          <a:lstStyle/>
          <a:p>
            <a:fld id="{53134464-1AFC-4D61-A5FC-FD70A318F623}" type="datetimeFigureOut">
              <a:rPr lang="en-US" smtClean="0"/>
              <a:t>4/1/2025</a:t>
            </a:fld>
            <a:endParaRPr lang="en-US"/>
          </a:p>
        </p:txBody>
      </p:sp>
      <p:sp>
        <p:nvSpPr>
          <p:cNvPr id="8" name="Footer Placeholder 7">
            <a:extLst>
              <a:ext uri="{FF2B5EF4-FFF2-40B4-BE49-F238E27FC236}">
                <a16:creationId xmlns:a16="http://schemas.microsoft.com/office/drawing/2014/main" id="{69877CAF-3415-393F-749B-871DA4BB51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5A46D2-2EF6-6C65-C910-2176F7FD6FB4}"/>
              </a:ext>
            </a:extLst>
          </p:cNvPr>
          <p:cNvSpPr>
            <a:spLocks noGrp="1"/>
          </p:cNvSpPr>
          <p:nvPr>
            <p:ph type="sldNum" sz="quarter" idx="12"/>
          </p:nvPr>
        </p:nvSpPr>
        <p:spPr/>
        <p:txBody>
          <a:bodyPr/>
          <a:lstStyle/>
          <a:p>
            <a:fld id="{027C65CC-8D8D-4F9C-9CF1-4C86445839EF}" type="slidenum">
              <a:rPr lang="en-US" smtClean="0"/>
              <a:t>‹#›</a:t>
            </a:fld>
            <a:endParaRPr lang="en-US"/>
          </a:p>
        </p:txBody>
      </p:sp>
    </p:spTree>
    <p:extLst>
      <p:ext uri="{BB962C8B-B14F-4D97-AF65-F5344CB8AC3E}">
        <p14:creationId xmlns:p14="http://schemas.microsoft.com/office/powerpoint/2010/main" val="2100236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2B5EB-BF68-94CF-3B6A-B91ED48510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602D22-23E9-FDED-3A76-2327A13BE7E3}"/>
              </a:ext>
            </a:extLst>
          </p:cNvPr>
          <p:cNvSpPr>
            <a:spLocks noGrp="1"/>
          </p:cNvSpPr>
          <p:nvPr>
            <p:ph type="dt" sz="half" idx="10"/>
          </p:nvPr>
        </p:nvSpPr>
        <p:spPr/>
        <p:txBody>
          <a:bodyPr/>
          <a:lstStyle/>
          <a:p>
            <a:fld id="{53134464-1AFC-4D61-A5FC-FD70A318F623}" type="datetimeFigureOut">
              <a:rPr lang="en-US" smtClean="0"/>
              <a:t>4/1/2025</a:t>
            </a:fld>
            <a:endParaRPr lang="en-US"/>
          </a:p>
        </p:txBody>
      </p:sp>
      <p:sp>
        <p:nvSpPr>
          <p:cNvPr id="4" name="Footer Placeholder 3">
            <a:extLst>
              <a:ext uri="{FF2B5EF4-FFF2-40B4-BE49-F238E27FC236}">
                <a16:creationId xmlns:a16="http://schemas.microsoft.com/office/drawing/2014/main" id="{2E98586C-995C-35DC-5397-FB89DE8394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0E51F4-91A5-7341-EFF2-16371F966D1C}"/>
              </a:ext>
            </a:extLst>
          </p:cNvPr>
          <p:cNvSpPr>
            <a:spLocks noGrp="1"/>
          </p:cNvSpPr>
          <p:nvPr>
            <p:ph type="sldNum" sz="quarter" idx="12"/>
          </p:nvPr>
        </p:nvSpPr>
        <p:spPr/>
        <p:txBody>
          <a:bodyPr/>
          <a:lstStyle/>
          <a:p>
            <a:fld id="{027C65CC-8D8D-4F9C-9CF1-4C86445839EF}" type="slidenum">
              <a:rPr lang="en-US" smtClean="0"/>
              <a:t>‹#›</a:t>
            </a:fld>
            <a:endParaRPr lang="en-US"/>
          </a:p>
        </p:txBody>
      </p:sp>
    </p:spTree>
    <p:extLst>
      <p:ext uri="{BB962C8B-B14F-4D97-AF65-F5344CB8AC3E}">
        <p14:creationId xmlns:p14="http://schemas.microsoft.com/office/powerpoint/2010/main" val="4221738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E2B7E-FDB8-6FDD-1F2D-42DB698F5D88}"/>
              </a:ext>
            </a:extLst>
          </p:cNvPr>
          <p:cNvSpPr>
            <a:spLocks noGrp="1"/>
          </p:cNvSpPr>
          <p:nvPr>
            <p:ph type="dt" sz="half" idx="10"/>
          </p:nvPr>
        </p:nvSpPr>
        <p:spPr/>
        <p:txBody>
          <a:bodyPr/>
          <a:lstStyle/>
          <a:p>
            <a:fld id="{53134464-1AFC-4D61-A5FC-FD70A318F623}" type="datetimeFigureOut">
              <a:rPr lang="en-US" smtClean="0"/>
              <a:t>4/1/2025</a:t>
            </a:fld>
            <a:endParaRPr lang="en-US"/>
          </a:p>
        </p:txBody>
      </p:sp>
      <p:sp>
        <p:nvSpPr>
          <p:cNvPr id="3" name="Footer Placeholder 2">
            <a:extLst>
              <a:ext uri="{FF2B5EF4-FFF2-40B4-BE49-F238E27FC236}">
                <a16:creationId xmlns:a16="http://schemas.microsoft.com/office/drawing/2014/main" id="{7E971CE5-AF6A-7E1B-385A-37FE6101E2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393DC5-BD75-16D4-4FE6-B266A947FB8F}"/>
              </a:ext>
            </a:extLst>
          </p:cNvPr>
          <p:cNvSpPr>
            <a:spLocks noGrp="1"/>
          </p:cNvSpPr>
          <p:nvPr>
            <p:ph type="sldNum" sz="quarter" idx="12"/>
          </p:nvPr>
        </p:nvSpPr>
        <p:spPr/>
        <p:txBody>
          <a:bodyPr/>
          <a:lstStyle/>
          <a:p>
            <a:fld id="{027C65CC-8D8D-4F9C-9CF1-4C86445839EF}" type="slidenum">
              <a:rPr lang="en-US" smtClean="0"/>
              <a:t>‹#›</a:t>
            </a:fld>
            <a:endParaRPr lang="en-US"/>
          </a:p>
        </p:txBody>
      </p:sp>
    </p:spTree>
    <p:extLst>
      <p:ext uri="{BB962C8B-B14F-4D97-AF65-F5344CB8AC3E}">
        <p14:creationId xmlns:p14="http://schemas.microsoft.com/office/powerpoint/2010/main" val="330204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6593E-7E95-A2E1-5095-DF2594C4C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BBFF3A-0F9D-D953-D001-6784656CBB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132613-56B8-3063-6978-2387290AE7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B8F1B-1DBB-7929-0B2E-2CB78CC2ED9D}"/>
              </a:ext>
            </a:extLst>
          </p:cNvPr>
          <p:cNvSpPr>
            <a:spLocks noGrp="1"/>
          </p:cNvSpPr>
          <p:nvPr>
            <p:ph type="dt" sz="half" idx="10"/>
          </p:nvPr>
        </p:nvSpPr>
        <p:spPr/>
        <p:txBody>
          <a:bodyPr/>
          <a:lstStyle/>
          <a:p>
            <a:fld id="{53134464-1AFC-4D61-A5FC-FD70A318F623}" type="datetimeFigureOut">
              <a:rPr lang="en-US" smtClean="0"/>
              <a:t>4/1/2025</a:t>
            </a:fld>
            <a:endParaRPr lang="en-US"/>
          </a:p>
        </p:txBody>
      </p:sp>
      <p:sp>
        <p:nvSpPr>
          <p:cNvPr id="6" name="Footer Placeholder 5">
            <a:extLst>
              <a:ext uri="{FF2B5EF4-FFF2-40B4-BE49-F238E27FC236}">
                <a16:creationId xmlns:a16="http://schemas.microsoft.com/office/drawing/2014/main" id="{682D9E09-AF0A-CE49-1228-EDD9FA9733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3C0916-B90F-0255-EA09-2DAF41E80011}"/>
              </a:ext>
            </a:extLst>
          </p:cNvPr>
          <p:cNvSpPr>
            <a:spLocks noGrp="1"/>
          </p:cNvSpPr>
          <p:nvPr>
            <p:ph type="sldNum" sz="quarter" idx="12"/>
          </p:nvPr>
        </p:nvSpPr>
        <p:spPr/>
        <p:txBody>
          <a:bodyPr/>
          <a:lstStyle/>
          <a:p>
            <a:fld id="{027C65CC-8D8D-4F9C-9CF1-4C86445839EF}" type="slidenum">
              <a:rPr lang="en-US" smtClean="0"/>
              <a:t>‹#›</a:t>
            </a:fld>
            <a:endParaRPr lang="en-US"/>
          </a:p>
        </p:txBody>
      </p:sp>
    </p:spTree>
    <p:extLst>
      <p:ext uri="{BB962C8B-B14F-4D97-AF65-F5344CB8AC3E}">
        <p14:creationId xmlns:p14="http://schemas.microsoft.com/office/powerpoint/2010/main" val="754336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7B3F-275C-768C-0319-A08A4C03A9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9D08F4-9D7F-595D-1EEB-16299F9EE1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95E59F-781D-65E4-02A3-2018F5DCD8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8D9D66-797E-C3E8-A32F-99C6EF55FBB3}"/>
              </a:ext>
            </a:extLst>
          </p:cNvPr>
          <p:cNvSpPr>
            <a:spLocks noGrp="1"/>
          </p:cNvSpPr>
          <p:nvPr>
            <p:ph type="dt" sz="half" idx="10"/>
          </p:nvPr>
        </p:nvSpPr>
        <p:spPr/>
        <p:txBody>
          <a:bodyPr/>
          <a:lstStyle/>
          <a:p>
            <a:fld id="{53134464-1AFC-4D61-A5FC-FD70A318F623}" type="datetimeFigureOut">
              <a:rPr lang="en-US" smtClean="0"/>
              <a:t>4/1/2025</a:t>
            </a:fld>
            <a:endParaRPr lang="en-US"/>
          </a:p>
        </p:txBody>
      </p:sp>
      <p:sp>
        <p:nvSpPr>
          <p:cNvPr id="6" name="Footer Placeholder 5">
            <a:extLst>
              <a:ext uri="{FF2B5EF4-FFF2-40B4-BE49-F238E27FC236}">
                <a16:creationId xmlns:a16="http://schemas.microsoft.com/office/drawing/2014/main" id="{A3FA9FA6-1373-F47C-9476-FEA06A2B69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10C4D8-278E-1960-9BCA-7B33F0573DBA}"/>
              </a:ext>
            </a:extLst>
          </p:cNvPr>
          <p:cNvSpPr>
            <a:spLocks noGrp="1"/>
          </p:cNvSpPr>
          <p:nvPr>
            <p:ph type="sldNum" sz="quarter" idx="12"/>
          </p:nvPr>
        </p:nvSpPr>
        <p:spPr/>
        <p:txBody>
          <a:bodyPr/>
          <a:lstStyle/>
          <a:p>
            <a:fld id="{027C65CC-8D8D-4F9C-9CF1-4C86445839EF}" type="slidenum">
              <a:rPr lang="en-US" smtClean="0"/>
              <a:t>‹#›</a:t>
            </a:fld>
            <a:endParaRPr lang="en-US"/>
          </a:p>
        </p:txBody>
      </p:sp>
    </p:spTree>
    <p:extLst>
      <p:ext uri="{BB962C8B-B14F-4D97-AF65-F5344CB8AC3E}">
        <p14:creationId xmlns:p14="http://schemas.microsoft.com/office/powerpoint/2010/main" val="1040447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63861E-324E-50CD-37D7-CE338FC340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28B3E8-12B8-2799-4C03-F23B029D53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C47C63-E3A2-C8DA-5633-20EF0293C8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3134464-1AFC-4D61-A5FC-FD70A318F623}" type="datetimeFigureOut">
              <a:rPr lang="en-US" smtClean="0"/>
              <a:t>4/1/2025</a:t>
            </a:fld>
            <a:endParaRPr lang="en-US"/>
          </a:p>
        </p:txBody>
      </p:sp>
      <p:sp>
        <p:nvSpPr>
          <p:cNvPr id="5" name="Footer Placeholder 4">
            <a:extLst>
              <a:ext uri="{FF2B5EF4-FFF2-40B4-BE49-F238E27FC236}">
                <a16:creationId xmlns:a16="http://schemas.microsoft.com/office/drawing/2014/main" id="{B4FB4B2F-5FEC-8A0F-3A65-70C10978D5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77B5036-75D6-6581-FFFC-7BE5445E72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27C65CC-8D8D-4F9C-9CF1-4C86445839EF}" type="slidenum">
              <a:rPr lang="en-US" smtClean="0"/>
              <a:t>‹#›</a:t>
            </a:fld>
            <a:endParaRPr lang="en-US"/>
          </a:p>
        </p:txBody>
      </p:sp>
    </p:spTree>
    <p:extLst>
      <p:ext uri="{BB962C8B-B14F-4D97-AF65-F5344CB8AC3E}">
        <p14:creationId xmlns:p14="http://schemas.microsoft.com/office/powerpoint/2010/main" val="1424942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1E511-B0E4-901B-3B51-E8BB11FD4540}"/>
              </a:ext>
            </a:extLst>
          </p:cNvPr>
          <p:cNvSpPr>
            <a:spLocks noGrp="1"/>
          </p:cNvSpPr>
          <p:nvPr>
            <p:ph type="ctrTitle"/>
          </p:nvPr>
        </p:nvSpPr>
        <p:spPr/>
        <p:txBody>
          <a:bodyPr/>
          <a:lstStyle/>
          <a:p>
            <a:r>
              <a:rPr lang="en-US" dirty="0"/>
              <a:t>K-Means Clustering</a:t>
            </a:r>
          </a:p>
        </p:txBody>
      </p:sp>
      <p:sp>
        <p:nvSpPr>
          <p:cNvPr id="3" name="Subtitle 2">
            <a:extLst>
              <a:ext uri="{FF2B5EF4-FFF2-40B4-BE49-F238E27FC236}">
                <a16:creationId xmlns:a16="http://schemas.microsoft.com/office/drawing/2014/main" id="{F823F2F4-DA80-F619-833A-41F236AE34BE}"/>
              </a:ext>
            </a:extLst>
          </p:cNvPr>
          <p:cNvSpPr>
            <a:spLocks noGrp="1"/>
          </p:cNvSpPr>
          <p:nvPr>
            <p:ph type="subTitle" idx="1"/>
          </p:nvPr>
        </p:nvSpPr>
        <p:spPr/>
        <p:txBody>
          <a:bodyPr/>
          <a:lstStyle/>
          <a:p>
            <a:r>
              <a:rPr lang="en-US" dirty="0"/>
              <a:t>Numerical by example</a:t>
            </a:r>
          </a:p>
        </p:txBody>
      </p:sp>
    </p:spTree>
    <p:extLst>
      <p:ext uri="{BB962C8B-B14F-4D97-AF65-F5344CB8AC3E}">
        <p14:creationId xmlns:p14="http://schemas.microsoft.com/office/powerpoint/2010/main" val="3100552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3C6591-6492-6952-10CB-BC7E296EA79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2A57EDD-8817-15B4-DF22-427BAF866ECF}"/>
              </a:ext>
            </a:extLst>
          </p:cNvPr>
          <p:cNvPicPr>
            <a:picLocks noChangeAspect="1"/>
          </p:cNvPicPr>
          <p:nvPr/>
        </p:nvPicPr>
        <p:blipFill>
          <a:blip r:embed="rId2"/>
          <a:stretch>
            <a:fillRect/>
          </a:stretch>
        </p:blipFill>
        <p:spPr>
          <a:xfrm>
            <a:off x="643467" y="1111673"/>
            <a:ext cx="10905066" cy="4634652"/>
          </a:xfrm>
          <a:prstGeom prst="rect">
            <a:avLst/>
          </a:prstGeom>
          <a:ln>
            <a:noFill/>
          </a:ln>
        </p:spPr>
      </p:pic>
    </p:spTree>
    <p:extLst>
      <p:ext uri="{BB962C8B-B14F-4D97-AF65-F5344CB8AC3E}">
        <p14:creationId xmlns:p14="http://schemas.microsoft.com/office/powerpoint/2010/main" val="399088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85676F-6116-C60E-39FD-780C5729C8A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4CE97DA-CCAB-166A-922D-BF44F4432B26}"/>
              </a:ext>
            </a:extLst>
          </p:cNvPr>
          <p:cNvPicPr>
            <a:picLocks noChangeAspect="1"/>
          </p:cNvPicPr>
          <p:nvPr/>
        </p:nvPicPr>
        <p:blipFill>
          <a:blip r:embed="rId2"/>
          <a:stretch>
            <a:fillRect/>
          </a:stretch>
        </p:blipFill>
        <p:spPr>
          <a:xfrm>
            <a:off x="643467" y="1166198"/>
            <a:ext cx="10905066" cy="4525603"/>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5891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B752E-3106-D9A3-0F04-FA04141A57B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8B01DFF-C225-39F9-8A87-4D889FC0BA55}"/>
              </a:ext>
            </a:extLst>
          </p:cNvPr>
          <p:cNvPicPr>
            <a:picLocks noChangeAspect="1"/>
          </p:cNvPicPr>
          <p:nvPr/>
        </p:nvPicPr>
        <p:blipFill>
          <a:blip r:embed="rId2"/>
          <a:stretch>
            <a:fillRect/>
          </a:stretch>
        </p:blipFill>
        <p:spPr>
          <a:xfrm>
            <a:off x="0" y="853417"/>
            <a:ext cx="12192000" cy="5151166"/>
          </a:xfrm>
          <a:prstGeom prst="rect">
            <a:avLst/>
          </a:prstGeom>
        </p:spPr>
      </p:pic>
    </p:spTree>
    <p:extLst>
      <p:ext uri="{BB962C8B-B14F-4D97-AF65-F5344CB8AC3E}">
        <p14:creationId xmlns:p14="http://schemas.microsoft.com/office/powerpoint/2010/main" val="3346017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50B4E0-F458-9773-E8C3-5808299F4AC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1A9F58-03DA-D571-D594-C1590ECA4C16}"/>
              </a:ext>
            </a:extLst>
          </p:cNvPr>
          <p:cNvPicPr>
            <a:picLocks noChangeAspect="1"/>
          </p:cNvPicPr>
          <p:nvPr/>
        </p:nvPicPr>
        <p:blipFill>
          <a:blip r:embed="rId2"/>
          <a:stretch>
            <a:fillRect/>
          </a:stretch>
        </p:blipFill>
        <p:spPr>
          <a:xfrm>
            <a:off x="643467" y="1125304"/>
            <a:ext cx="10905066" cy="4607391"/>
          </a:xfrm>
          <a:prstGeom prst="rect">
            <a:avLst/>
          </a:prstGeom>
          <a:ln>
            <a:noFill/>
          </a:ln>
        </p:spPr>
      </p:pic>
    </p:spTree>
    <p:extLst>
      <p:ext uri="{BB962C8B-B14F-4D97-AF65-F5344CB8AC3E}">
        <p14:creationId xmlns:p14="http://schemas.microsoft.com/office/powerpoint/2010/main" val="2322154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22D698-1957-4799-A53C-F807634AFF2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05D4FB9-2872-AF22-B56A-79CCB134CA20}"/>
              </a:ext>
            </a:extLst>
          </p:cNvPr>
          <p:cNvPicPr>
            <a:picLocks noChangeAspect="1"/>
          </p:cNvPicPr>
          <p:nvPr/>
        </p:nvPicPr>
        <p:blipFill>
          <a:blip r:embed="rId2"/>
          <a:stretch>
            <a:fillRect/>
          </a:stretch>
        </p:blipFill>
        <p:spPr>
          <a:xfrm>
            <a:off x="643467" y="1138936"/>
            <a:ext cx="10905066" cy="458012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877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CCC6D4-B357-9562-D8DC-155A96542D2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3E06C3B-C2E5-244D-5F37-DE27CA06078F}"/>
              </a:ext>
            </a:extLst>
          </p:cNvPr>
          <p:cNvPicPr>
            <a:picLocks noChangeAspect="1"/>
          </p:cNvPicPr>
          <p:nvPr/>
        </p:nvPicPr>
        <p:blipFill>
          <a:blip r:embed="rId2"/>
          <a:stretch>
            <a:fillRect/>
          </a:stretch>
        </p:blipFill>
        <p:spPr>
          <a:xfrm>
            <a:off x="643467" y="1111673"/>
            <a:ext cx="10905066" cy="4634652"/>
          </a:xfrm>
          <a:prstGeom prst="rect">
            <a:avLst/>
          </a:prstGeom>
          <a:ln>
            <a:noFill/>
          </a:ln>
        </p:spPr>
      </p:pic>
    </p:spTree>
    <p:extLst>
      <p:ext uri="{BB962C8B-B14F-4D97-AF65-F5344CB8AC3E}">
        <p14:creationId xmlns:p14="http://schemas.microsoft.com/office/powerpoint/2010/main" val="1637956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448378-0BF1-5D33-8E4B-7AAEF9C6165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9F0C249-B3D4-1B18-147F-099A3AE93105}"/>
              </a:ext>
            </a:extLst>
          </p:cNvPr>
          <p:cNvPicPr>
            <a:picLocks noChangeAspect="1"/>
          </p:cNvPicPr>
          <p:nvPr/>
        </p:nvPicPr>
        <p:blipFill>
          <a:blip r:embed="rId2"/>
          <a:stretch>
            <a:fillRect/>
          </a:stretch>
        </p:blipFill>
        <p:spPr>
          <a:xfrm>
            <a:off x="643467" y="1166198"/>
            <a:ext cx="10905066" cy="4525603"/>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3201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E73356-D256-E416-5661-3FC0774F37A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0196151-AFFE-9D5B-2FF2-95E39C90CB5F}"/>
              </a:ext>
            </a:extLst>
          </p:cNvPr>
          <p:cNvPicPr>
            <a:picLocks noChangeAspect="1"/>
          </p:cNvPicPr>
          <p:nvPr/>
        </p:nvPicPr>
        <p:blipFill>
          <a:blip r:embed="rId2"/>
          <a:stretch>
            <a:fillRect/>
          </a:stretch>
        </p:blipFill>
        <p:spPr>
          <a:xfrm>
            <a:off x="643467" y="1193461"/>
            <a:ext cx="10905066" cy="447107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6959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A1B3A3-9931-F7A5-3B7B-8B614552D31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4A93A6F-0D0C-B216-1FE5-CE80B3AB949F}"/>
              </a:ext>
            </a:extLst>
          </p:cNvPr>
          <p:cNvPicPr>
            <a:picLocks noChangeAspect="1"/>
          </p:cNvPicPr>
          <p:nvPr/>
        </p:nvPicPr>
        <p:blipFill>
          <a:blip r:embed="rId2"/>
          <a:stretch>
            <a:fillRect/>
          </a:stretch>
        </p:blipFill>
        <p:spPr>
          <a:xfrm>
            <a:off x="643467" y="1125304"/>
            <a:ext cx="10905066" cy="4607391"/>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524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996CD0-A984-7393-6713-85E5169B01D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784E558-E2FB-82E5-0301-07468192862F}"/>
              </a:ext>
            </a:extLst>
          </p:cNvPr>
          <p:cNvPicPr>
            <a:picLocks noChangeAspect="1"/>
          </p:cNvPicPr>
          <p:nvPr/>
        </p:nvPicPr>
        <p:blipFill>
          <a:blip r:embed="rId2"/>
          <a:stretch>
            <a:fillRect/>
          </a:stretch>
        </p:blipFill>
        <p:spPr>
          <a:xfrm>
            <a:off x="643467" y="1179830"/>
            <a:ext cx="10905066" cy="449833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1777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up of a blue and green striped surface&#10;&#10;AI-generated content may be incorrect.">
            <a:extLst>
              <a:ext uri="{FF2B5EF4-FFF2-40B4-BE49-F238E27FC236}">
                <a16:creationId xmlns:a16="http://schemas.microsoft.com/office/drawing/2014/main" id="{2CFB40D6-1C07-E0C9-CD71-A33A70903B2A}"/>
              </a:ext>
            </a:extLst>
          </p:cNvPr>
          <p:cNvPicPr>
            <a:picLocks noChangeAspect="1"/>
          </p:cNvPicPr>
          <p:nvPr/>
        </p:nvPicPr>
        <p:blipFill>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6" name="TextBox 2">
            <a:extLst>
              <a:ext uri="{FF2B5EF4-FFF2-40B4-BE49-F238E27FC236}">
                <a16:creationId xmlns:a16="http://schemas.microsoft.com/office/drawing/2014/main" id="{177D30D3-CA58-7E3D-4089-83A6402B0A56}"/>
              </a:ext>
            </a:extLst>
          </p:cNvPr>
          <p:cNvGraphicFramePr/>
          <p:nvPr>
            <p:extLst>
              <p:ext uri="{D42A27DB-BD31-4B8C-83A1-F6EECF244321}">
                <p14:modId xmlns:p14="http://schemas.microsoft.com/office/powerpoint/2010/main" val="35424768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7795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1AA739-4534-66F3-0BD4-C3C271A6CB9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2E2A694-40AB-BFE0-4BB4-5F718B82E799}"/>
              </a:ext>
            </a:extLst>
          </p:cNvPr>
          <p:cNvPicPr>
            <a:picLocks noChangeAspect="1"/>
          </p:cNvPicPr>
          <p:nvPr/>
        </p:nvPicPr>
        <p:blipFill>
          <a:blip r:embed="rId2"/>
          <a:stretch>
            <a:fillRect/>
          </a:stretch>
        </p:blipFill>
        <p:spPr>
          <a:xfrm>
            <a:off x="643467" y="1138936"/>
            <a:ext cx="10905066" cy="458012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3655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884B97-5BD7-7721-DCC4-14ED8ADA4FA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20B4CE8-A862-65D6-0560-7FAE56999B83}"/>
              </a:ext>
            </a:extLst>
          </p:cNvPr>
          <p:cNvPicPr>
            <a:picLocks noChangeAspect="1"/>
          </p:cNvPicPr>
          <p:nvPr/>
        </p:nvPicPr>
        <p:blipFill>
          <a:blip r:embed="rId2"/>
          <a:stretch>
            <a:fillRect/>
          </a:stretch>
        </p:blipFill>
        <p:spPr>
          <a:xfrm>
            <a:off x="643467" y="1138936"/>
            <a:ext cx="10905066" cy="458012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557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BF9976-7A3F-15DC-FA13-5A4EAD095F5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34E891E-E654-8958-A0F3-E21D4BFC477E}"/>
              </a:ext>
            </a:extLst>
          </p:cNvPr>
          <p:cNvPicPr>
            <a:picLocks noChangeAspect="1"/>
          </p:cNvPicPr>
          <p:nvPr/>
        </p:nvPicPr>
        <p:blipFill>
          <a:blip r:embed="rId2"/>
          <a:stretch>
            <a:fillRect/>
          </a:stretch>
        </p:blipFill>
        <p:spPr>
          <a:xfrm>
            <a:off x="643467" y="1125304"/>
            <a:ext cx="10905066" cy="4607391"/>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3815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9BE2DA-50CA-C367-DB42-BD26F19B60E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7E1125F-5083-6F8F-64E9-F218EB4B131E}"/>
              </a:ext>
            </a:extLst>
          </p:cNvPr>
          <p:cNvPicPr>
            <a:picLocks noChangeAspect="1"/>
          </p:cNvPicPr>
          <p:nvPr/>
        </p:nvPicPr>
        <p:blipFill>
          <a:blip r:embed="rId2"/>
          <a:stretch>
            <a:fillRect/>
          </a:stretch>
        </p:blipFill>
        <p:spPr>
          <a:xfrm>
            <a:off x="643467" y="1125304"/>
            <a:ext cx="10905066" cy="4607391"/>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534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435DB9-7D2E-999E-B419-76BDCB8E8E2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66472A2-7E21-F04D-B024-7A306FA12EA5}"/>
              </a:ext>
            </a:extLst>
          </p:cNvPr>
          <p:cNvPicPr>
            <a:picLocks noChangeAspect="1"/>
          </p:cNvPicPr>
          <p:nvPr/>
        </p:nvPicPr>
        <p:blipFill>
          <a:blip r:embed="rId2"/>
          <a:stretch>
            <a:fillRect/>
          </a:stretch>
        </p:blipFill>
        <p:spPr>
          <a:xfrm>
            <a:off x="643467" y="1084410"/>
            <a:ext cx="10905066" cy="4689179"/>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3989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0B971-E633-2028-2D58-39378520E6C9}"/>
            </a:ext>
          </a:extLst>
        </p:cNvPr>
        <p:cNvGrpSpPr/>
        <p:nvPr/>
      </p:nvGrpSpPr>
      <p:grpSpPr>
        <a:xfrm>
          <a:off x="0" y="0"/>
          <a:ext cx="0" cy="0"/>
          <a:chOff x="0" y="0"/>
          <a:chExt cx="0" cy="0"/>
        </a:xfrm>
      </p:grpSpPr>
    </p:spTree>
    <p:extLst>
      <p:ext uri="{BB962C8B-B14F-4D97-AF65-F5344CB8AC3E}">
        <p14:creationId xmlns:p14="http://schemas.microsoft.com/office/powerpoint/2010/main" val="3201653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92F10-87B6-01BB-E378-71410002096E}"/>
            </a:ext>
          </a:extLst>
        </p:cNvPr>
        <p:cNvGrpSpPr/>
        <p:nvPr/>
      </p:nvGrpSpPr>
      <p:grpSpPr>
        <a:xfrm>
          <a:off x="0" y="0"/>
          <a:ext cx="0" cy="0"/>
          <a:chOff x="0" y="0"/>
          <a:chExt cx="0" cy="0"/>
        </a:xfrm>
      </p:grpSpPr>
    </p:spTree>
    <p:extLst>
      <p:ext uri="{BB962C8B-B14F-4D97-AF65-F5344CB8AC3E}">
        <p14:creationId xmlns:p14="http://schemas.microsoft.com/office/powerpoint/2010/main" val="1930673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A92514A-7206-B4D0-D22C-5A39A853137A}"/>
              </a:ext>
            </a:extLst>
          </p:cNvPr>
          <p:cNvPicPr>
            <a:picLocks noChangeAspect="1"/>
          </p:cNvPicPr>
          <p:nvPr/>
        </p:nvPicPr>
        <p:blipFill>
          <a:blip r:embed="rId2"/>
          <a:stretch>
            <a:fillRect/>
          </a:stretch>
        </p:blipFill>
        <p:spPr>
          <a:xfrm>
            <a:off x="643467" y="839046"/>
            <a:ext cx="10905066" cy="5179907"/>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468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F49E55-C17F-A2F3-AA77-4BBCD4BFB8B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E266BC3-E429-1D00-5726-23BF2DEE75D8}"/>
              </a:ext>
            </a:extLst>
          </p:cNvPr>
          <p:cNvPicPr>
            <a:picLocks noChangeAspect="1"/>
          </p:cNvPicPr>
          <p:nvPr/>
        </p:nvPicPr>
        <p:blipFill>
          <a:blip r:embed="rId2"/>
          <a:stretch>
            <a:fillRect/>
          </a:stretch>
        </p:blipFill>
        <p:spPr>
          <a:xfrm>
            <a:off x="643467" y="1098042"/>
            <a:ext cx="10905066" cy="4661914"/>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811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D48E33-F88D-38BD-69AC-BF5E5506600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57491CA-3F97-F577-FA75-1D48E32686E7}"/>
              </a:ext>
            </a:extLst>
          </p:cNvPr>
          <p:cNvPicPr>
            <a:picLocks noChangeAspect="1"/>
          </p:cNvPicPr>
          <p:nvPr/>
        </p:nvPicPr>
        <p:blipFill>
          <a:blip r:embed="rId2"/>
          <a:stretch>
            <a:fillRect/>
          </a:stretch>
        </p:blipFill>
        <p:spPr>
          <a:xfrm>
            <a:off x="643467" y="1506982"/>
            <a:ext cx="10905066" cy="3844034"/>
          </a:xfrm>
          <a:prstGeom prst="rect">
            <a:avLst/>
          </a:prstGeom>
          <a:ln>
            <a:noFill/>
          </a:ln>
        </p:spPr>
      </p:pic>
    </p:spTree>
    <p:extLst>
      <p:ext uri="{BB962C8B-B14F-4D97-AF65-F5344CB8AC3E}">
        <p14:creationId xmlns:p14="http://schemas.microsoft.com/office/powerpoint/2010/main" val="209109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C46B34-B75A-5635-4CCC-FF37B2BB2E0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D4224D7-FA6F-96F3-1BA8-CB727A6999DB}"/>
              </a:ext>
            </a:extLst>
          </p:cNvPr>
          <p:cNvPicPr>
            <a:picLocks noChangeAspect="1"/>
          </p:cNvPicPr>
          <p:nvPr/>
        </p:nvPicPr>
        <p:blipFill>
          <a:blip r:embed="rId2"/>
          <a:stretch>
            <a:fillRect/>
          </a:stretch>
        </p:blipFill>
        <p:spPr>
          <a:xfrm>
            <a:off x="643467" y="1561507"/>
            <a:ext cx="10905066" cy="3734984"/>
          </a:xfrm>
          <a:prstGeom prst="rect">
            <a:avLst/>
          </a:prstGeom>
          <a:ln>
            <a:noFill/>
          </a:ln>
        </p:spPr>
      </p:pic>
    </p:spTree>
    <p:extLst>
      <p:ext uri="{BB962C8B-B14F-4D97-AF65-F5344CB8AC3E}">
        <p14:creationId xmlns:p14="http://schemas.microsoft.com/office/powerpoint/2010/main" val="1915159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09C974-39CB-7415-A292-63F5957A51C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FF1EDA4-2004-7027-46CA-D2F358AC32D9}"/>
              </a:ext>
            </a:extLst>
          </p:cNvPr>
          <p:cNvPicPr>
            <a:picLocks noChangeAspect="1"/>
          </p:cNvPicPr>
          <p:nvPr/>
        </p:nvPicPr>
        <p:blipFill>
          <a:blip r:embed="rId2"/>
          <a:stretch>
            <a:fillRect/>
          </a:stretch>
        </p:blipFill>
        <p:spPr>
          <a:xfrm>
            <a:off x="643467" y="1152567"/>
            <a:ext cx="10905066" cy="4552864"/>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2578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E11074-36D4-7934-2671-35FDE64233E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27B8CA9-8A4E-6CB9-4FAE-366D930943A2}"/>
              </a:ext>
            </a:extLst>
          </p:cNvPr>
          <p:cNvPicPr>
            <a:picLocks noChangeAspect="1"/>
          </p:cNvPicPr>
          <p:nvPr/>
        </p:nvPicPr>
        <p:blipFill>
          <a:blip r:embed="rId2"/>
          <a:stretch>
            <a:fillRect/>
          </a:stretch>
        </p:blipFill>
        <p:spPr>
          <a:xfrm>
            <a:off x="643467" y="1166198"/>
            <a:ext cx="10905066" cy="4525603"/>
          </a:xfrm>
          <a:prstGeom prst="rect">
            <a:avLst/>
          </a:prstGeom>
          <a:ln>
            <a:noFill/>
          </a:ln>
        </p:spPr>
      </p:pic>
    </p:spTree>
    <p:extLst>
      <p:ext uri="{BB962C8B-B14F-4D97-AF65-F5344CB8AC3E}">
        <p14:creationId xmlns:p14="http://schemas.microsoft.com/office/powerpoint/2010/main" val="1868654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A06DDA-796B-C349-30E1-86FC70CCC7F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63A2A9-018A-D812-FD21-A8228046DC06}"/>
              </a:ext>
            </a:extLst>
          </p:cNvPr>
          <p:cNvPicPr>
            <a:picLocks noChangeAspect="1"/>
          </p:cNvPicPr>
          <p:nvPr/>
        </p:nvPicPr>
        <p:blipFill>
          <a:blip r:embed="rId2"/>
          <a:stretch>
            <a:fillRect/>
          </a:stretch>
        </p:blipFill>
        <p:spPr>
          <a:xfrm>
            <a:off x="643467" y="1166198"/>
            <a:ext cx="10905066" cy="4525603"/>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864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TotalTime>
  <Words>81</Words>
  <Application>Microsoft Office PowerPoint</Application>
  <PresentationFormat>Widescreen</PresentationFormat>
  <Paragraphs>4</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Aptos</vt:lpstr>
      <vt:lpstr>Aptos Display</vt:lpstr>
      <vt:lpstr>Arial</vt:lpstr>
      <vt:lpstr>Office Theme</vt:lpstr>
      <vt:lpstr>K-Means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Syed Sajid Hussain</dc:creator>
  <cp:lastModifiedBy>Syed Sajid Hussain</cp:lastModifiedBy>
  <cp:revision>2</cp:revision>
  <dcterms:created xsi:type="dcterms:W3CDTF">2025-04-01T06:41:01Z</dcterms:created>
  <dcterms:modified xsi:type="dcterms:W3CDTF">2025-04-01T07:09:47Z</dcterms:modified>
</cp:coreProperties>
</file>